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7559675" cy="10691813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7D6B1-223C-43DD-B24B-D863350F1E5A}" type="datetimeFigureOut">
              <a:rPr lang="pt-PT" smtClean="0"/>
              <a:t>11/05/2021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856D-4AFF-4254-B0AE-681C120F267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3855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7D6B1-223C-43DD-B24B-D863350F1E5A}" type="datetimeFigureOut">
              <a:rPr lang="pt-PT" smtClean="0"/>
              <a:t>11/05/2021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4856D-4AFF-4254-B0AE-681C120F267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3327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9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2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4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5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5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2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8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3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9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9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8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1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0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3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9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8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Ecrã Panorâmico</PresentationFormat>
  <Paragraphs>0</Paragraphs>
  <Slides>16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Joana Rita Jorge Gonçalves</dc:creator>
  <cp:lastModifiedBy>Joana Rita Jorge Gonçalves</cp:lastModifiedBy>
  <cp:revision>1</cp:revision>
  <dcterms:created xsi:type="dcterms:W3CDTF">2021-05-11T10:08:18Z</dcterms:created>
  <dcterms:modified xsi:type="dcterms:W3CDTF">2021-05-11T10:08:18Z</dcterms:modified>
</cp:coreProperties>
</file>